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57" r:id="rId2"/>
    <p:sldId id="460" r:id="rId3"/>
    <p:sldId id="459" r:id="rId4"/>
    <p:sldId id="557" r:id="rId5"/>
    <p:sldId id="558" r:id="rId6"/>
    <p:sldId id="585" r:id="rId7"/>
    <p:sldId id="559" r:id="rId8"/>
    <p:sldId id="413" r:id="rId9"/>
    <p:sldId id="461" r:id="rId10"/>
    <p:sldId id="561" r:id="rId11"/>
    <p:sldId id="509" r:id="rId12"/>
    <p:sldId id="569" r:id="rId13"/>
    <p:sldId id="570" r:id="rId14"/>
    <p:sldId id="564" r:id="rId15"/>
    <p:sldId id="567" r:id="rId16"/>
    <p:sldId id="568" r:id="rId17"/>
    <p:sldId id="571" r:id="rId18"/>
    <p:sldId id="576" r:id="rId19"/>
    <p:sldId id="510" r:id="rId20"/>
    <p:sldId id="575" r:id="rId21"/>
    <p:sldId id="529" r:id="rId22"/>
    <p:sldId id="572" r:id="rId23"/>
    <p:sldId id="573" r:id="rId24"/>
    <p:sldId id="522" r:id="rId25"/>
    <p:sldId id="574" r:id="rId26"/>
    <p:sldId id="538" r:id="rId27"/>
    <p:sldId id="532" r:id="rId28"/>
    <p:sldId id="521" r:id="rId29"/>
    <p:sldId id="577" r:id="rId30"/>
    <p:sldId id="578" r:id="rId31"/>
    <p:sldId id="553" r:id="rId32"/>
    <p:sldId id="439" r:id="rId33"/>
    <p:sldId id="535" r:id="rId34"/>
    <p:sldId id="540" r:id="rId35"/>
    <p:sldId id="579" r:id="rId36"/>
    <p:sldId id="580" r:id="rId37"/>
    <p:sldId id="586" r:id="rId38"/>
    <p:sldId id="581" r:id="rId39"/>
    <p:sldId id="453" r:id="rId40"/>
    <p:sldId id="582" r:id="rId41"/>
    <p:sldId id="550" r:id="rId42"/>
    <p:sldId id="584" r:id="rId43"/>
    <p:sldId id="446" r:id="rId44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e Hjorth" initials="SH" lastIdx="0" clrIdx="0">
    <p:extLst>
      <p:ext uri="{19B8F6BF-5375-455C-9EA6-DF929625EA0E}">
        <p15:presenceInfo xmlns:p15="http://schemas.microsoft.com/office/powerpoint/2012/main" userId="S-1-5-21-2120015445-2310810768-565382306-5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92D"/>
    <a:srgbClr val="B8000C"/>
    <a:srgbClr val="A7A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64" autoAdjust="0"/>
  </p:normalViewPr>
  <p:slideViewPr>
    <p:cSldViewPr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664"/>
    </p:cViewPr>
  </p:sorterViewPr>
  <p:notesViewPr>
    <p:cSldViewPr>
      <p:cViewPr varScale="1">
        <p:scale>
          <a:sx n="81" d="100"/>
          <a:sy n="81" d="100"/>
        </p:scale>
        <p:origin x="39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8DB1-46E4-4C7E-A66E-6137624DA146}" type="datetimeFigureOut">
              <a:rPr lang="da-DK" smtClean="0"/>
              <a:t>23-08-2022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C41D-7E00-4EBD-AF87-1C881D57F3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90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819E-D6E3-419C-ACD9-B56174F2BB9C}" type="datetimeFigureOut">
              <a:rPr lang="da-DK" smtClean="0"/>
              <a:t>23-08-2022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96A27-8923-40A3-8ED8-8FD3B0E7C7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8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172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Materialesamlingen s. 35 </a:t>
            </a:r>
            <a:r>
              <a:rPr lang="da-DK" dirty="0" err="1"/>
              <a:t>ff</a:t>
            </a:r>
            <a:r>
              <a:rPr lang="da-DK" dirty="0"/>
              <a:t> foldes alle posteringerne ud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95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96A27-8923-40A3-8ED8-8FD3B0E7C7E8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72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87624" y="3261816"/>
            <a:ext cx="403244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2669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1" b="27309"/>
          <a:stretch/>
        </p:blipFill>
        <p:spPr>
          <a:xfrm>
            <a:off x="2735288" y="2060848"/>
            <a:ext cx="6408712" cy="4680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07293"/>
            <a:ext cx="6707088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11560" y="2132856"/>
            <a:ext cx="6707088" cy="4205064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8224" y="836712"/>
            <a:ext cx="822920" cy="5530626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73224" y="836712"/>
            <a:ext cx="5554960" cy="5530626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43000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2331546"/>
            <a:ext cx="6923112" cy="413305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299173"/>
            <a:ext cx="68740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11560" y="2798986"/>
            <a:ext cx="68740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067128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162274"/>
            <a:ext cx="3250704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11960" y="2162274"/>
            <a:ext cx="3312368" cy="420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1215" y="880691"/>
            <a:ext cx="69231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1215" y="2141166"/>
            <a:ext cx="31786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1215" y="2780928"/>
            <a:ext cx="3178696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355976" y="2141166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355976" y="2780928"/>
            <a:ext cx="3168352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Rektangel 9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3" name="Rektangel 12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6923112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Rektangel 5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054" y="836711"/>
            <a:ext cx="26746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07904" y="836712"/>
            <a:ext cx="3661246" cy="55322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90054" y="1998762"/>
            <a:ext cx="2674639" cy="437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505556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187624" y="8677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187624" y="5622305"/>
            <a:ext cx="5486400" cy="5099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8532440" y="840432"/>
            <a:ext cx="404734" cy="5828928"/>
          </a:xfrm>
          <a:prstGeom prst="rect">
            <a:avLst/>
          </a:prstGeom>
          <a:solidFill>
            <a:srgbClr val="B8000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78" y="332656"/>
            <a:ext cx="1075196" cy="355227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8537394" y="0"/>
            <a:ext cx="404734" cy="188640"/>
          </a:xfrm>
          <a:prstGeom prst="rect">
            <a:avLst/>
          </a:prstGeom>
          <a:solidFill>
            <a:srgbClr val="E9B92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56262" y="918199"/>
            <a:ext cx="67441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56262" y="2243761"/>
            <a:ext cx="6744129" cy="3993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Rektangel 4"/>
          <p:cNvSpPr/>
          <p:nvPr userDrawn="1"/>
        </p:nvSpPr>
        <p:spPr>
          <a:xfrm rot="16200000">
            <a:off x="4513648" y="2227719"/>
            <a:ext cx="116703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v/Kenneth Jensen</a:t>
            </a:r>
          </a:p>
          <a:p>
            <a:r>
              <a:rPr lang="da-DK" dirty="0"/>
              <a:t>Teknik &amp; Stabsdirektør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dirty="0"/>
              <a:t>BASISBUDGET 2023</a:t>
            </a:r>
          </a:p>
        </p:txBody>
      </p:sp>
    </p:spTree>
    <p:extLst>
      <p:ext uri="{BB962C8B-B14F-4D97-AF65-F5344CB8AC3E}">
        <p14:creationId xmlns:p14="http://schemas.microsoft.com/office/powerpoint/2010/main" val="1394329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DF522EEA-03ED-4A37-86E3-34EE7B8CE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D5351E-82B7-4E47-8E14-547DE9F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640805"/>
            <a:ext cx="6266928" cy="1143000"/>
          </a:xfrm>
        </p:spPr>
        <p:txBody>
          <a:bodyPr/>
          <a:lstStyle/>
          <a:p>
            <a:r>
              <a:rPr lang="da-DK" dirty="0"/>
              <a:t>BASISBUDGET 2023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502C8B9-D8B4-4744-B5B5-8EC928AE7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3"/>
            <a:ext cx="54726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FORUDSÆTNINGER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SERVICENIVEAU FREMSKRIVES</a:t>
            </a:r>
          </a:p>
          <a:p>
            <a:pPr lvl="1"/>
            <a:r>
              <a:rPr lang="da-DK" dirty="0"/>
              <a:t>PRIS &amp; LØNFREMSKRIVNINGER</a:t>
            </a:r>
          </a:p>
          <a:p>
            <a:r>
              <a:rPr lang="da-DK" dirty="0"/>
              <a:t>IMPLEMENTERING AF BYRÅDSVEDTAGELSER OG TIDLIGERE BUDGETFORLIG</a:t>
            </a:r>
          </a:p>
          <a:p>
            <a:r>
              <a:rPr lang="da-DK" dirty="0"/>
              <a:t>LOVPROGRAMMER (DUT)</a:t>
            </a:r>
          </a:p>
          <a:p>
            <a:r>
              <a:rPr lang="da-DK" dirty="0"/>
              <a:t>ANDRE TEKNISKE KORREKTIONER</a:t>
            </a:r>
          </a:p>
        </p:txBody>
      </p:sp>
    </p:spTree>
    <p:extLst>
      <p:ext uri="{BB962C8B-B14F-4D97-AF65-F5344CB8AC3E}">
        <p14:creationId xmlns:p14="http://schemas.microsoft.com/office/powerpoint/2010/main" val="33457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7F2CF25-407B-40F2-BB8F-9D5E8222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36712"/>
            <a:ext cx="669674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1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ED97F6-36A3-493B-9352-E31C947D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84076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5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B3E7D37-BAB3-4470-A589-9BB1A327D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14350"/>
            <a:ext cx="5544616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9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2F47D18-5B64-4F90-BE91-A92DAC1E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933450"/>
            <a:ext cx="802957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1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84D27D-8822-41A3-ACD7-C509D8E60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05608"/>
            <a:ext cx="7787779" cy="26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9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A73C872-CE5E-4A86-AD30-A2836DB26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857250"/>
            <a:ext cx="5419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35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FE1045-C570-40B1-B482-6380408BE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840760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TEKNISKE KORREKTIONER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81D4AF8E-604F-4A2F-B2DD-4CBC4558F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2406" y="2421731"/>
            <a:ext cx="5200650" cy="3952875"/>
          </a:xfrm>
        </p:spPr>
      </p:pic>
    </p:spTree>
    <p:extLst>
      <p:ext uri="{BB962C8B-B14F-4D97-AF65-F5344CB8AC3E}">
        <p14:creationId xmlns:p14="http://schemas.microsoft.com/office/powerpoint/2010/main" val="9679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VORES AFSÆT</a:t>
            </a:r>
          </a:p>
          <a:p>
            <a:r>
              <a:rPr lang="da-DK" dirty="0"/>
              <a:t>BASISBUDGET 2023</a:t>
            </a:r>
          </a:p>
          <a:p>
            <a:r>
              <a:rPr lang="da-DK" dirty="0"/>
              <a:t>RESULTATSOPGØRELSEN 2023</a:t>
            </a:r>
          </a:p>
          <a:p>
            <a:r>
              <a:rPr lang="da-DK" dirty="0"/>
              <a:t>HVAD ER MED I BASISBUDGET? </a:t>
            </a:r>
          </a:p>
          <a:p>
            <a:r>
              <a:rPr lang="da-DK" dirty="0"/>
              <a:t>TEKNISKE KORREKTIONER </a:t>
            </a:r>
          </a:p>
          <a:p>
            <a:r>
              <a:rPr lang="da-DK" dirty="0"/>
              <a:t>ØNSKER TIL DRIFTSBUDGET</a:t>
            </a:r>
          </a:p>
          <a:p>
            <a:r>
              <a:rPr lang="da-DK" dirty="0"/>
              <a:t>ANLÆG </a:t>
            </a:r>
          </a:p>
          <a:p>
            <a:r>
              <a:rPr lang="da-DK" dirty="0"/>
              <a:t>LIKVIDITET</a:t>
            </a:r>
          </a:p>
          <a:p>
            <a:r>
              <a:rPr lang="da-DK" dirty="0"/>
              <a:t>ANDET</a:t>
            </a:r>
          </a:p>
          <a:p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350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44E5AEC-5832-46A0-9496-DEEA2F2A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400050"/>
            <a:ext cx="51054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0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TEKNISK KORREKTIONER - overførelsesområdet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Store bevægelser på:</a:t>
            </a:r>
          </a:p>
          <a:p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A DAGPENGE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SYGEDAGPENGE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SENIORPENSION</a:t>
            </a:r>
          </a:p>
        </p:txBody>
      </p:sp>
    </p:spTree>
    <p:extLst>
      <p:ext uri="{BB962C8B-B14F-4D97-AF65-F5344CB8AC3E}">
        <p14:creationId xmlns:p14="http://schemas.microsoft.com/office/powerpoint/2010/main" val="1759628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A6B20-8811-4C7E-99C4-1A33F11D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TEKNISKE KORREKTIONER - DEMOGRAFI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D69431-06CB-41D6-ABD1-14545592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068960"/>
            <a:ext cx="6923112" cy="3395642"/>
          </a:xfrm>
        </p:spPr>
        <p:txBody>
          <a:bodyPr>
            <a:normAutofit/>
          </a:bodyPr>
          <a:lstStyle/>
          <a:p>
            <a:r>
              <a:rPr lang="da-DK" dirty="0"/>
              <a:t>100% INDARBEJDET I BASISBUDGET IHT. ØKO.POLITIK</a:t>
            </a:r>
          </a:p>
          <a:p>
            <a:r>
              <a:rPr lang="da-DK" dirty="0"/>
              <a:t>PRES PÅ OMRÅDERNE</a:t>
            </a:r>
          </a:p>
          <a:p>
            <a:r>
              <a:rPr lang="da-DK" dirty="0"/>
              <a:t>KOMMUNEAFTALEN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989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166D5A0-5628-4FCE-99F2-494211393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36712"/>
            <a:ext cx="684075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7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923112" cy="1143000"/>
          </a:xfrm>
        </p:spPr>
        <p:txBody>
          <a:bodyPr/>
          <a:lstStyle/>
          <a:p>
            <a:r>
              <a:rPr lang="da-DK" dirty="0"/>
              <a:t>TK/Demografi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72816"/>
            <a:ext cx="6264696" cy="46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5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C1F0962-5EEE-4067-AB5A-076D821E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7992888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2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39339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BASISBUDGETTET OPSUMMERING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da-DK" dirty="0"/>
              <a:t>DRIFTSRESULTAT EFTER RENTER </a:t>
            </a:r>
            <a:r>
              <a:rPr lang="da-DK" b="1" dirty="0"/>
              <a:t>56,5 MIO. KR</a:t>
            </a:r>
            <a:r>
              <a:rPr lang="da-DK" dirty="0"/>
              <a:t>. 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(USIKKERHEDSPULJEN ER FINANSIERET MEN IKKE BRUGT 27,5 MIO.)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/>
              <a:t>SKAL DÆKKE AFDRAG PÅ GÆLD 63,5 MIO. KR.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70C0"/>
                </a:solidFill>
              </a:rPr>
              <a:t>UDVIDELSESØNSKER FOR 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0070C0"/>
                </a:solidFill>
              </a:rPr>
              <a:t>ANLÆG FOR ? 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543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UDVIDELSESØNSKER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Systematik i oversigten</a:t>
            </a:r>
          </a:p>
          <a:p>
            <a:pPr lvl="1"/>
            <a:r>
              <a:rPr lang="da-DK" dirty="0"/>
              <a:t>Udvalg, politiske forslag, administrative forslag og andre</a:t>
            </a:r>
          </a:p>
          <a:p>
            <a:pPr marL="457200" lvl="1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8310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553E693-7A1B-41CA-B84B-119B2354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7776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482EC02-CE2F-4F64-8553-EA4E1777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77885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005983"/>
            <a:ext cx="6923112" cy="112687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</a:rPr>
              <a:t>VORES AFSÆT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DEN ØKONOMISKE POLITIK</a:t>
            </a:r>
          </a:p>
          <a:p>
            <a:r>
              <a:rPr lang="da-DK" dirty="0"/>
              <a:t>KOMMUNEAFTALENS ØKONOMISKE RAMMER 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9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494E1E-C26E-4713-AF14-6868B8E1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34481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2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ANLÆG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Iflg. DEN ØKONOMISK POLITIK 50 MIO. KR. ÅRLIGT I DE KOMMENDE 4 ÅR</a:t>
            </a:r>
          </a:p>
          <a:p>
            <a:r>
              <a:rPr lang="da-DK" dirty="0"/>
              <a:t>ÅRLIGT NIVEAU I SIDSTE PERIODE VAR CA. 140 MIO. KR.!</a:t>
            </a:r>
          </a:p>
          <a:p>
            <a:endParaRPr lang="da-DK" dirty="0"/>
          </a:p>
          <a:p>
            <a:r>
              <a:rPr lang="da-DK" dirty="0"/>
              <a:t>SE S. 109 ff. Bog 1.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6820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6923112" cy="936104"/>
          </a:xfrm>
        </p:spPr>
        <p:txBody>
          <a:bodyPr/>
          <a:lstStyle/>
          <a:p>
            <a:r>
              <a:rPr lang="da-DK" dirty="0"/>
              <a:t>ANLÆG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0150" y="1124745"/>
            <a:ext cx="6923112" cy="5429199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1) PÅTRÆNGENDE NØDVENDIGE ANLÆG</a:t>
            </a:r>
          </a:p>
          <a:p>
            <a:r>
              <a:rPr lang="da-DK" dirty="0"/>
              <a:t>2) ALLEREDE IGANGSATTE ANLÆG SOM HAR BUDGET I OVERSLAGSÅR</a:t>
            </a:r>
          </a:p>
          <a:p>
            <a:r>
              <a:rPr lang="da-DK" dirty="0"/>
              <a:t>3) OPTAGET I BUDGET I OVERSLAGSÅR </a:t>
            </a:r>
          </a:p>
          <a:p>
            <a:r>
              <a:rPr lang="da-DK" dirty="0"/>
              <a:t>4) FAGUDVALGSØNSKER</a:t>
            </a:r>
          </a:p>
          <a:p>
            <a:r>
              <a:rPr lang="da-DK" dirty="0"/>
              <a:t>5) ANBEFALEDE AF FORVALTNINGEN OG </a:t>
            </a:r>
          </a:p>
          <a:p>
            <a:r>
              <a:rPr lang="da-DK" dirty="0"/>
              <a:t>6) ØNSKER FRA ANDRE FX FORENINGER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4138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ANLÆG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5616" y="2128623"/>
            <a:ext cx="6923112" cy="4133056"/>
          </a:xfrm>
        </p:spPr>
        <p:txBody>
          <a:bodyPr/>
          <a:lstStyle/>
          <a:p>
            <a:r>
              <a:rPr lang="da-DK" dirty="0"/>
              <a:t>INGEN PÅTRÆNGENDE NØDVENDIGE ANLÆG I 2023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887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571982-F1A0-485B-AC2E-395BF730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734481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AEA790-7246-454B-AA41-DDB473FC3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056784" cy="295232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98DD93F-1266-4893-A5FD-8151C776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70567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24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C4F5969-375D-4FF8-BFFD-A0024BAC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7848872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86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D446C2-43C6-41CE-8D1C-FAF1BE60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32656"/>
            <a:ext cx="849694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DF830E-7197-46EE-959B-63C4DF9C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871296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6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23112" cy="1143000"/>
          </a:xfrm>
        </p:spPr>
        <p:txBody>
          <a:bodyPr/>
          <a:lstStyle/>
          <a:p>
            <a:r>
              <a:rPr lang="da-DK" dirty="0"/>
              <a:t>LIKVIDITET 2023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99592" y="1412776"/>
            <a:ext cx="6923112" cy="5112568"/>
          </a:xfrm>
        </p:spPr>
        <p:txBody>
          <a:bodyPr>
            <a:normAutofit/>
          </a:bodyPr>
          <a:lstStyle/>
          <a:p>
            <a:r>
              <a:rPr lang="da-DK" dirty="0"/>
              <a:t>OPTAGELSE AF EKSTRAORDINÆRE LÅN I 2020 GIVER SOLID KASSEBEHOLDNING </a:t>
            </a:r>
          </a:p>
          <a:p>
            <a:r>
              <a:rPr lang="da-DK" dirty="0"/>
              <a:t>AFDRAG TOTAL 63,5 MIO. KR. ÅRLIGT</a:t>
            </a:r>
          </a:p>
          <a:p>
            <a:r>
              <a:rPr lang="da-DK" dirty="0"/>
              <a:t>OVERFØRTE ANLÆG – BELASTER LIKVIDITET 2023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796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9486F46-6252-4317-9C5A-5649909FF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5634186" cy="55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096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250856-684B-4F94-B11A-44FAD6047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860444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64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24"/>
            <a:ext cx="8460432" cy="55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44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6B5EB-D242-477F-B903-C0A77F3C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D28DF1-0BAA-41C5-9C0B-BBBBA4BB6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b="1" dirty="0"/>
              <a:t>DRIFT:</a:t>
            </a:r>
          </a:p>
          <a:p>
            <a:r>
              <a:rPr lang="da-DK" dirty="0"/>
              <a:t>LIDT VEJ TIL DRIFTSBALANCE, JF. ØKONOMISK POLITIK</a:t>
            </a:r>
          </a:p>
          <a:p>
            <a:r>
              <a:rPr lang="da-DK" dirty="0"/>
              <a:t>INITIATIVER TIL FORBEDRING NØDVENDIGE</a:t>
            </a:r>
          </a:p>
          <a:p>
            <a:r>
              <a:rPr lang="da-DK" dirty="0"/>
              <a:t>IMPLEMENTERING MÅ BERO PÅ VURDERING AF NØDVENDIGHED OVERFOR LIKVIDITET OG MULIGHED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b="1" dirty="0"/>
              <a:t>ANLÆG:</a:t>
            </a:r>
            <a:r>
              <a:rPr lang="da-DK" dirty="0"/>
              <a:t> </a:t>
            </a:r>
          </a:p>
          <a:p>
            <a:r>
              <a:rPr lang="da-DK" dirty="0"/>
              <a:t>MAKS. 50 MIO. KR. JF. DEN ØKONOMISKE POLITIK PGA ØKONOMI, FREMRYKKET ANLÆG OG STIGENDE PRISER</a:t>
            </a:r>
          </a:p>
        </p:txBody>
      </p:sp>
    </p:spTree>
    <p:extLst>
      <p:ext uri="{BB962C8B-B14F-4D97-AF65-F5344CB8AC3E}">
        <p14:creationId xmlns:p14="http://schemas.microsoft.com/office/powerpoint/2010/main" val="3438458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542925"/>
            <a:ext cx="5800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6AA2DF-818A-4C08-BFFC-9BDD9507B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66247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0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DF2BCC5-13F3-4A44-8D06-8CD698582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1"/>
            <a:ext cx="77768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440476-8FF0-4D6A-918D-E2F644BF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64704"/>
            <a:ext cx="72008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683568" y="206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6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56BB318-71E4-4591-977D-90D9C152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9" y="1340768"/>
            <a:ext cx="8124508" cy="3888432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7F3E50F-A7EB-41F3-8B45-CCEDA85B724B}"/>
              </a:ext>
            </a:extLst>
          </p:cNvPr>
          <p:cNvSpPr/>
          <p:nvPr/>
        </p:nvSpPr>
        <p:spPr>
          <a:xfrm>
            <a:off x="208838" y="5229200"/>
            <a:ext cx="493922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Vedrører 2023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0FC2842-EA7F-4202-B1F2-C079233D8E1F}"/>
              </a:ext>
            </a:extLst>
          </p:cNvPr>
          <p:cNvSpPr/>
          <p:nvPr/>
        </p:nvSpPr>
        <p:spPr>
          <a:xfrm>
            <a:off x="5148064" y="5229200"/>
            <a:ext cx="3185283" cy="14401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Vedrører 2022</a:t>
            </a:r>
          </a:p>
        </p:txBody>
      </p:sp>
    </p:spTree>
    <p:extLst>
      <p:ext uri="{BB962C8B-B14F-4D97-AF65-F5344CB8AC3E}">
        <p14:creationId xmlns:p14="http://schemas.microsoft.com/office/powerpoint/2010/main" val="111673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923112" cy="1143000"/>
          </a:xfrm>
        </p:spPr>
        <p:txBody>
          <a:bodyPr/>
          <a:lstStyle/>
          <a:p>
            <a:r>
              <a:rPr lang="da-DK" sz="3200" b="1" dirty="0">
                <a:solidFill>
                  <a:prstClr val="black"/>
                </a:solidFill>
              </a:rPr>
              <a:t>VORES AFSÆT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1560" y="1916832"/>
            <a:ext cx="6923112" cy="4547770"/>
          </a:xfrm>
        </p:spPr>
        <p:txBody>
          <a:bodyPr>
            <a:normAutofit/>
          </a:bodyPr>
          <a:lstStyle/>
          <a:p>
            <a:r>
              <a:rPr lang="da-DK" dirty="0"/>
              <a:t>FULD DEMOGRAFI – NÆSTEN!</a:t>
            </a:r>
          </a:p>
          <a:p>
            <a:r>
              <a:rPr lang="da-DK" dirty="0"/>
              <a:t>KOMMUNEAFTALEN MANGLER DEMOGRAFI PÅ HANDICAP &amp; PSYKIATRI</a:t>
            </a:r>
          </a:p>
          <a:p>
            <a:r>
              <a:rPr lang="da-DK" dirty="0"/>
              <a:t>DET BETYDER EN MINDREINDTÆGT FOR IBK PÅ SMÅ 10 MIO. KR. </a:t>
            </a:r>
          </a:p>
        </p:txBody>
      </p:sp>
    </p:spTree>
    <p:extLst>
      <p:ext uri="{BB962C8B-B14F-4D97-AF65-F5344CB8AC3E}">
        <p14:creationId xmlns:p14="http://schemas.microsoft.com/office/powerpoint/2010/main" val="232797883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5BBD7AF0-F239-4F28-9ECA-ADE2695CEDEC}" vid="{17E8552C-D6E4-4ACE-A428-1A6975C1F1A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8005</TotalTime>
  <Words>346</Words>
  <Application>Microsoft Office PowerPoint</Application>
  <PresentationFormat>Skærmshow (4:3)</PresentationFormat>
  <Paragraphs>92</Paragraphs>
  <Slides>43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43</vt:i4>
      </vt:variant>
    </vt:vector>
  </HeadingPairs>
  <TitlesOfParts>
    <vt:vector size="47" baseType="lpstr">
      <vt:lpstr>Arial</vt:lpstr>
      <vt:lpstr>Calibri</vt:lpstr>
      <vt:lpstr>Verdana</vt:lpstr>
      <vt:lpstr>Kontortema</vt:lpstr>
      <vt:lpstr>BASISBUDGET 2023</vt:lpstr>
      <vt:lpstr>INDHOLD</vt:lpstr>
      <vt:lpstr>VORES AFSÆT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VORES AFSÆT</vt:lpstr>
      <vt:lpstr>BASISBUDGET 2023</vt:lpstr>
      <vt:lpstr>FORUDSÆTNINGER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TEKNISKE KORREKTIONER</vt:lpstr>
      <vt:lpstr>PowerPoint-præsentation</vt:lpstr>
      <vt:lpstr>TEKNISK KORREKTIONER - overførelsesområdet</vt:lpstr>
      <vt:lpstr>TEKNISKE KORREKTIONER - DEMOGRAFI</vt:lpstr>
      <vt:lpstr>PowerPoint-præsentation</vt:lpstr>
      <vt:lpstr>TK/Demografi</vt:lpstr>
      <vt:lpstr>PowerPoint-præsentation</vt:lpstr>
      <vt:lpstr>BASISBUDGETTET OPSUMMERING</vt:lpstr>
      <vt:lpstr>UDVIDELSESØNSKER</vt:lpstr>
      <vt:lpstr>PowerPoint-præsentation</vt:lpstr>
      <vt:lpstr>PowerPoint-præsentation</vt:lpstr>
      <vt:lpstr>PowerPoint-præsentation</vt:lpstr>
      <vt:lpstr>ANLÆG</vt:lpstr>
      <vt:lpstr>ANLÆG</vt:lpstr>
      <vt:lpstr>ANLÆG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LIKVIDITET 2023</vt:lpstr>
      <vt:lpstr>PowerPoint-præsentation</vt:lpstr>
      <vt:lpstr>PowerPoint-præsentation</vt:lpstr>
      <vt:lpstr>OPSUMMERING</vt:lpstr>
      <vt:lpstr>PowerPoint-præsentation</vt:lpstr>
    </vt:vector>
  </TitlesOfParts>
  <Company>Ikast-Brande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Stella Klit</dc:creator>
  <cp:lastModifiedBy>Kenneth Jensen</cp:lastModifiedBy>
  <cp:revision>609</cp:revision>
  <cp:lastPrinted>2021-08-24T10:55:25Z</cp:lastPrinted>
  <dcterms:created xsi:type="dcterms:W3CDTF">2017-06-07T09:01:21Z</dcterms:created>
  <dcterms:modified xsi:type="dcterms:W3CDTF">2022-08-23T20:09:31Z</dcterms:modified>
</cp:coreProperties>
</file>